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9"/>
  </p:notesMasterIdLst>
  <p:sldIdLst>
    <p:sldId id="256" r:id="rId5"/>
    <p:sldId id="445" r:id="rId6"/>
    <p:sldId id="447" r:id="rId7"/>
    <p:sldId id="267" r:id="rId8"/>
  </p:sldIdLst>
  <p:sldSz cx="12192000" cy="6858000"/>
  <p:notesSz cx="6858000" cy="9144000"/>
  <p:embeddedFontLst>
    <p:embeddedFont>
      <p:font typeface="Arial Black" panose="020B0A04020102020204" pitchFamily="34" charset="0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Webdings" panose="05030102010509060703" pitchFamily="18" charset="2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27" roundtripDataSignature="AMtx7mgQ/g77U1zOPY3rkBQKST4GAHLJ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29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132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128" Type="http://schemas.openxmlformats.org/officeDocument/2006/relationships/presProps" Target="presProps.xml"/><Relationship Id="rId131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127" Type="http://customschemas.google.com/relationships/presentationmetadata" Target="metadata"/><Relationship Id="rId10" Type="http://schemas.openxmlformats.org/officeDocument/2006/relationships/font" Target="fonts/font1.fntdata"/><Relationship Id="rId13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holas Martiniello" userId="71c8c721-fca3-4b34-b97b-a0dd4e31fdf9" providerId="ADAL" clId="{7BC09897-21FA-4692-886F-E8B63488B7FE}"/>
    <pc:docChg chg="modSld">
      <pc:chgData name="Nicholas Martiniello" userId="71c8c721-fca3-4b34-b97b-a0dd4e31fdf9" providerId="ADAL" clId="{7BC09897-21FA-4692-886F-E8B63488B7FE}" dt="2023-09-18T03:34:03.345" v="23" actId="20577"/>
      <pc:docMkLst>
        <pc:docMk/>
      </pc:docMkLst>
      <pc:sldChg chg="modSp mod">
        <pc:chgData name="Nicholas Martiniello" userId="71c8c721-fca3-4b34-b97b-a0dd4e31fdf9" providerId="ADAL" clId="{7BC09897-21FA-4692-886F-E8B63488B7FE}" dt="2023-09-18T03:33:55.508" v="16" actId="20577"/>
        <pc:sldMkLst>
          <pc:docMk/>
          <pc:sldMk cId="1520612950" sldId="445"/>
        </pc:sldMkLst>
        <pc:spChg chg="mod">
          <ac:chgData name="Nicholas Martiniello" userId="71c8c721-fca3-4b34-b97b-a0dd4e31fdf9" providerId="ADAL" clId="{7BC09897-21FA-4692-886F-E8B63488B7FE}" dt="2023-09-18T03:33:55.508" v="16" actId="20577"/>
          <ac:spMkLst>
            <pc:docMk/>
            <pc:sldMk cId="1520612950" sldId="445"/>
            <ac:spMk id="2" creationId="{4E613F6A-975B-19BA-95C5-6AC03560B085}"/>
          </ac:spMkLst>
        </pc:spChg>
      </pc:sldChg>
      <pc:sldChg chg="modSp mod">
        <pc:chgData name="Nicholas Martiniello" userId="71c8c721-fca3-4b34-b97b-a0dd4e31fdf9" providerId="ADAL" clId="{7BC09897-21FA-4692-886F-E8B63488B7FE}" dt="2023-09-18T03:34:03.345" v="23" actId="20577"/>
        <pc:sldMkLst>
          <pc:docMk/>
          <pc:sldMk cId="298280699" sldId="447"/>
        </pc:sldMkLst>
        <pc:spChg chg="mod">
          <ac:chgData name="Nicholas Martiniello" userId="71c8c721-fca3-4b34-b97b-a0dd4e31fdf9" providerId="ADAL" clId="{7BC09897-21FA-4692-886F-E8B63488B7FE}" dt="2023-09-18T03:34:03.345" v="23" actId="20577"/>
          <ac:spMkLst>
            <pc:docMk/>
            <pc:sldMk cId="298280699" sldId="447"/>
            <ac:spMk id="2" creationId="{4E613F6A-975B-19BA-95C5-6AC03560B08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42000">
              <a:srgbClr val="2F5496"/>
            </a:gs>
            <a:gs pos="100000">
              <a:srgbClr val="002060"/>
            </a:gs>
          </a:gsLst>
          <a:lin ang="2700000" scaled="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FC000"/>
              </a:gs>
              <a:gs pos="52000">
                <a:srgbClr val="2E31AC"/>
              </a:gs>
              <a:gs pos="83000">
                <a:srgbClr val="002060"/>
              </a:gs>
              <a:gs pos="100000">
                <a:srgbClr val="002060"/>
              </a:gs>
            </a:gsLst>
            <a:lin ang="81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2" descr="A close up of a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22199" t="30014" r="22200" b="45046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2"/>
          <p:cNvSpPr txBox="1">
            <a:spLocks noGrp="1"/>
          </p:cNvSpPr>
          <p:nvPr>
            <p:ph type="ctrTitle"/>
          </p:nvPr>
        </p:nvSpPr>
        <p:spPr>
          <a:xfrm>
            <a:off x="1524000" y="3550220"/>
            <a:ext cx="9144000" cy="1489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 Black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subTitle" idx="1"/>
          </p:nvPr>
        </p:nvSpPr>
        <p:spPr>
          <a:xfrm>
            <a:off x="1524000" y="5149092"/>
            <a:ext cx="9144000" cy="693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0" name="Google Shape;20;p12" descr="A picture containing drawing, shi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8343" y="0"/>
            <a:ext cx="3035313" cy="3806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9"/>
          <p:cNvSpPr txBox="1"/>
          <p:nvPr/>
        </p:nvSpPr>
        <p:spPr>
          <a:xfrm>
            <a:off x="5199017" y="6283234"/>
            <a:ext cx="177654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1" i="0" u="none" strike="noStrike" cap="none">
                <a:solidFill>
                  <a:srgbClr val="2E31A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1" i="0" u="none" strike="noStrike" cap="none">
              <a:solidFill>
                <a:srgbClr val="2E31A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1AC"/>
              </a:buClr>
              <a:buSzPts val="3200"/>
              <a:buFont typeface="Arial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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" name="Google Shape;61;p20"/>
          <p:cNvSpPr txBox="1"/>
          <p:nvPr/>
        </p:nvSpPr>
        <p:spPr>
          <a:xfrm>
            <a:off x="5199017" y="6283234"/>
            <a:ext cx="177654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1" i="0" u="none" strike="noStrike" cap="none">
                <a:solidFill>
                  <a:srgbClr val="2E31A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1" i="0" u="none" strike="noStrike" cap="none">
              <a:solidFill>
                <a:srgbClr val="2E31A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58A21-61D7-406C-BB5E-630D7C4A1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>
                <a:solidFill>
                  <a:srgbClr val="2E31AC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8A742-9A35-490B-8C46-AEC06DE4D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rgbClr val="FFC000"/>
              </a:buClr>
              <a:buFont typeface="Webdings" panose="05030102010509060703" pitchFamily="18" charset="2"/>
              <a:buChar char="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D0196-9F2A-4EF8-BE46-AD1541607DB3}"/>
              </a:ext>
            </a:extLst>
          </p:cNvPr>
          <p:cNvSpPr txBox="1"/>
          <p:nvPr userDrawn="1"/>
        </p:nvSpPr>
        <p:spPr>
          <a:xfrm>
            <a:off x="5199017" y="6283234"/>
            <a:ext cx="177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573CDBE-38DF-4E85-8A5B-9AFB9F2BACF6}" type="slidenum">
              <a:rPr lang="en-AU" b="1" smtClean="0">
                <a:solidFill>
                  <a:srgbClr val="2E31AC"/>
                </a:solidFill>
              </a:rPr>
              <a:t>‹#›</a:t>
            </a:fld>
            <a:endParaRPr lang="en-AU" b="1" dirty="0">
              <a:solidFill>
                <a:srgbClr val="2E31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30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1AC"/>
              </a:buClr>
              <a:buSzPts val="4400"/>
              <a:buFont typeface="Arial Black"/>
              <a:buNone/>
              <a:defRPr sz="4400" b="0" i="0" u="none" strike="noStrike" cap="none">
                <a:solidFill>
                  <a:srgbClr val="2E31AC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Char char="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/>
          <p:nvPr/>
        </p:nvSpPr>
        <p:spPr>
          <a:xfrm>
            <a:off x="8382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2E31AC"/>
                </a:solidFill>
                <a:latin typeface="Arial"/>
                <a:ea typeface="Arial"/>
                <a:cs typeface="Arial"/>
                <a:sym typeface="Arial"/>
              </a:rPr>
              <a:t>2023 Referee Pre-Season Seminar</a:t>
            </a:r>
            <a:endParaRPr/>
          </a:p>
        </p:txBody>
      </p:sp>
      <p:pic>
        <p:nvPicPr>
          <p:cNvPr id="13" name="Google Shape;13;p11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l="9532" t="19799" r="9842" b="17895"/>
          <a:stretch/>
        </p:blipFill>
        <p:spPr>
          <a:xfrm>
            <a:off x="9296400" y="5970883"/>
            <a:ext cx="2057400" cy="75059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1"/>
          <p:cNvSpPr/>
          <p:nvPr/>
        </p:nvSpPr>
        <p:spPr>
          <a:xfrm>
            <a:off x="0" y="365125"/>
            <a:ext cx="418011" cy="1325563"/>
          </a:xfrm>
          <a:prstGeom prst="rect">
            <a:avLst/>
          </a:prstGeom>
          <a:solidFill>
            <a:srgbClr val="2E31A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9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tmp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"/>
          <p:cNvSpPr txBox="1">
            <a:spLocks noGrp="1"/>
          </p:cNvSpPr>
          <p:nvPr>
            <p:ph type="ctrTitle"/>
          </p:nvPr>
        </p:nvSpPr>
        <p:spPr>
          <a:xfrm>
            <a:off x="1524000" y="4731906"/>
            <a:ext cx="9144000" cy="1489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 Black"/>
              <a:buNone/>
            </a:pPr>
            <a:r>
              <a:rPr lang="en-US" dirty="0"/>
              <a:t>NPL Men’s </a:t>
            </a:r>
            <a:br>
              <a:rPr lang="en-US" dirty="0"/>
            </a:br>
            <a:r>
              <a:rPr lang="en-US" dirty="0"/>
              <a:t>Kit Allocations </a:t>
            </a:r>
            <a:br>
              <a:rPr lang="en-US" dirty="0"/>
            </a:br>
            <a:r>
              <a:rPr lang="en-US" dirty="0"/>
              <a:t>(Finals)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13F6A-975B-19BA-95C5-6AC03560B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486"/>
            <a:ext cx="10515600" cy="1325563"/>
          </a:xfrm>
        </p:spPr>
        <p:txBody>
          <a:bodyPr/>
          <a:lstStyle/>
          <a:p>
            <a:r>
              <a:rPr lang="en-AU" dirty="0"/>
              <a:t>U23s - CCFC v MPFC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7CD98D-7472-045F-BFA3-049246C9F6EB}"/>
              </a:ext>
            </a:extLst>
          </p:cNvPr>
          <p:cNvSpPr/>
          <p:nvPr/>
        </p:nvSpPr>
        <p:spPr>
          <a:xfrm>
            <a:off x="838200" y="6255613"/>
            <a:ext cx="2914403" cy="3204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0" name="Content Placeholder 8">
            <a:extLst>
              <a:ext uri="{FF2B5EF4-FFF2-40B4-BE49-F238E27FC236}">
                <a16:creationId xmlns:a16="http://schemas.microsoft.com/office/drawing/2014/main" id="{5700F13C-72D4-2864-2BA9-70B943772A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716" t="56333"/>
          <a:stretch/>
        </p:blipFill>
        <p:spPr>
          <a:xfrm>
            <a:off x="5319898" y="4821541"/>
            <a:ext cx="1121917" cy="13502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E44612D-ED2A-F318-A6E6-4CA92842B8E7}"/>
              </a:ext>
            </a:extLst>
          </p:cNvPr>
          <p:cNvGrpSpPr/>
          <p:nvPr/>
        </p:nvGrpSpPr>
        <p:grpSpPr>
          <a:xfrm>
            <a:off x="7294201" y="1798427"/>
            <a:ext cx="1736324" cy="4129807"/>
            <a:chOff x="971508" y="1543025"/>
            <a:chExt cx="1736324" cy="4129807"/>
          </a:xfrm>
        </p:grpSpPr>
        <p:pic>
          <p:nvPicPr>
            <p:cNvPr id="14" name="Picture 13" descr="A picture containing clothing, shirt&#10;&#10;Description automatically generated">
              <a:extLst>
                <a:ext uri="{FF2B5EF4-FFF2-40B4-BE49-F238E27FC236}">
                  <a16:creationId xmlns:a16="http://schemas.microsoft.com/office/drawing/2014/main" id="{521A5617-BBA4-B40A-2FEF-8AB84D2A3A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1508" y="1543025"/>
              <a:ext cx="1736324" cy="2339142"/>
            </a:xfrm>
            <a:prstGeom prst="rect">
              <a:avLst/>
            </a:prstGeom>
          </p:spPr>
        </p:pic>
        <p:pic>
          <p:nvPicPr>
            <p:cNvPr id="15" name="Picture 14" descr="A black rectangle with a white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D6679E39-0AD8-D230-5E76-5A6D07EFE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55373" y="3817872"/>
              <a:ext cx="1214480" cy="109567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3ABAC4A-DDC3-8794-2817-3AAB6F0D7F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2" t="34804" r="38508" b="26792"/>
            <a:stretch/>
          </p:blipFill>
          <p:spPr>
            <a:xfrm>
              <a:off x="1873188" y="4975348"/>
              <a:ext cx="527989" cy="69748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24AB618-952D-EBD6-5920-87D0F6A4B1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2" t="34804" r="38508" b="26792"/>
            <a:stretch/>
          </p:blipFill>
          <p:spPr>
            <a:xfrm>
              <a:off x="1355373" y="4975348"/>
              <a:ext cx="527989" cy="697484"/>
            </a:xfrm>
            <a:prstGeom prst="rect">
              <a:avLst/>
            </a:prstGeom>
          </p:spPr>
        </p:pic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85B3F838-E9EE-8981-B7B1-F0C7E72AF3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7" r="29253"/>
          <a:stretch/>
        </p:blipFill>
        <p:spPr bwMode="auto">
          <a:xfrm>
            <a:off x="9617476" y="1798427"/>
            <a:ext cx="1736324" cy="406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clothing, person, blue&#10;&#10;Description automatically generated">
            <a:extLst>
              <a:ext uri="{FF2B5EF4-FFF2-40B4-BE49-F238E27FC236}">
                <a16:creationId xmlns:a16="http://schemas.microsoft.com/office/drawing/2014/main" id="{8B4A73AE-ADD6-BAE8-C46E-359D771D3BF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4629"/>
          <a:stretch/>
        </p:blipFill>
        <p:spPr>
          <a:xfrm>
            <a:off x="4695711" y="1729494"/>
            <a:ext cx="2021320" cy="309204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0EE16FB-BD88-A313-0C22-1DA1F30BAB17}"/>
              </a:ext>
            </a:extLst>
          </p:cNvPr>
          <p:cNvGrpSpPr/>
          <p:nvPr/>
        </p:nvGrpSpPr>
        <p:grpSpPr>
          <a:xfrm>
            <a:off x="3150456" y="1798427"/>
            <a:ext cx="1545255" cy="4209582"/>
            <a:chOff x="7630689" y="1690688"/>
            <a:chExt cx="1545255" cy="4209582"/>
          </a:xfrm>
        </p:grpSpPr>
        <p:pic>
          <p:nvPicPr>
            <p:cNvPr id="5" name="Picture 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D5C382D-2BEA-6D83-A912-F9FEAF16DB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1381" t="1188" r="16694" b="54588"/>
            <a:stretch/>
          </p:blipFill>
          <p:spPr>
            <a:xfrm>
              <a:off x="7645192" y="1690688"/>
              <a:ext cx="1530752" cy="1738312"/>
            </a:xfrm>
            <a:prstGeom prst="rect">
              <a:avLst/>
            </a:prstGeom>
          </p:spPr>
        </p:pic>
        <p:pic>
          <p:nvPicPr>
            <p:cNvPr id="12" name="Picture 11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6685C722-5265-9004-38B8-25038F5DFC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4736" t="45149" r="24428" b="34125"/>
            <a:stretch/>
          </p:blipFill>
          <p:spPr>
            <a:xfrm>
              <a:off x="7630689" y="3656682"/>
              <a:ext cx="1518394" cy="1027534"/>
            </a:xfrm>
            <a:prstGeom prst="rect">
              <a:avLst/>
            </a:prstGeom>
          </p:spPr>
        </p:pic>
        <p:pic>
          <p:nvPicPr>
            <p:cNvPr id="16" name="Picture 1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F98834C5-A083-7C05-6AA8-0440D7F8EC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7890" t="69043" r="21065"/>
            <a:stretch/>
          </p:blipFill>
          <p:spPr>
            <a:xfrm>
              <a:off x="7724499" y="4824179"/>
              <a:ext cx="1330773" cy="1076091"/>
            </a:xfrm>
            <a:prstGeom prst="rect">
              <a:avLst/>
            </a:prstGeom>
          </p:spPr>
        </p:pic>
      </p:grpSp>
      <p:pic>
        <p:nvPicPr>
          <p:cNvPr id="19" name="Picture 18" descr="A picture containing wall, floor, clothing, person&#10;&#10;Description automatically generated">
            <a:extLst>
              <a:ext uri="{FF2B5EF4-FFF2-40B4-BE49-F238E27FC236}">
                <a16:creationId xmlns:a16="http://schemas.microsoft.com/office/drawing/2014/main" id="{16C83031-69EF-2A9E-B047-BDA5A1BDD20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8389"/>
          <a:stretch/>
        </p:blipFill>
        <p:spPr>
          <a:xfrm>
            <a:off x="714103" y="2154003"/>
            <a:ext cx="1961176" cy="346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612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13F6A-975B-19BA-95C5-6AC03560B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486"/>
            <a:ext cx="10515600" cy="1325563"/>
          </a:xfrm>
        </p:spPr>
        <p:txBody>
          <a:bodyPr/>
          <a:lstStyle/>
          <a:p>
            <a:r>
              <a:rPr lang="en-AU" dirty="0"/>
              <a:t>1</a:t>
            </a:r>
            <a:r>
              <a:rPr lang="en-AU" baseline="30000" dirty="0"/>
              <a:t>st</a:t>
            </a:r>
            <a:r>
              <a:rPr lang="en-AU" dirty="0"/>
              <a:t> Grade - OCKSC v CCFC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6D3385-E8F7-BF88-63D2-62A3729285F5}"/>
              </a:ext>
            </a:extLst>
          </p:cNvPr>
          <p:cNvSpPr/>
          <p:nvPr/>
        </p:nvSpPr>
        <p:spPr>
          <a:xfrm>
            <a:off x="922215" y="6346092"/>
            <a:ext cx="2914403" cy="3204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8989C7E-FF8A-D94A-DDA7-3F0F64C1E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1222" y="4972520"/>
            <a:ext cx="841763" cy="1250240"/>
          </a:xfrm>
          <a:prstGeom prst="rect">
            <a:avLst/>
          </a:prstGeom>
        </p:spPr>
      </p:pic>
      <p:pic>
        <p:nvPicPr>
          <p:cNvPr id="5" name="Picture 4" descr="A picture containing clothing, person, blue&#10;&#10;Description automatically generated">
            <a:extLst>
              <a:ext uri="{FF2B5EF4-FFF2-40B4-BE49-F238E27FC236}">
                <a16:creationId xmlns:a16="http://schemas.microsoft.com/office/drawing/2014/main" id="{E12389CE-862C-2DA1-B435-C17A1E0C3F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629"/>
          <a:stretch/>
        </p:blipFill>
        <p:spPr>
          <a:xfrm>
            <a:off x="4905260" y="1907737"/>
            <a:ext cx="2021320" cy="309204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485C5B5-F087-13A3-0249-329384FFF2BF}"/>
              </a:ext>
            </a:extLst>
          </p:cNvPr>
          <p:cNvGrpSpPr/>
          <p:nvPr/>
        </p:nvGrpSpPr>
        <p:grpSpPr>
          <a:xfrm>
            <a:off x="2968954" y="1651157"/>
            <a:ext cx="2112490" cy="4514827"/>
            <a:chOff x="1058400" y="1561475"/>
            <a:chExt cx="2112490" cy="451482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128002F-B410-F46E-7C3A-7AD30B96ED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1411"/>
            <a:stretch/>
          </p:blipFill>
          <p:spPr>
            <a:xfrm>
              <a:off x="1058400" y="1561475"/>
              <a:ext cx="2112490" cy="199946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D256946-727A-8197-DCFD-7F3D8BE8B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05562" y="3690162"/>
              <a:ext cx="1145869" cy="119848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94180F1-F4F7-FDDF-90F6-7149AC18C9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020"/>
            <a:stretch/>
          </p:blipFill>
          <p:spPr>
            <a:xfrm>
              <a:off x="1679921" y="5017872"/>
              <a:ext cx="997153" cy="105843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160D29B-EAA3-DF98-7A43-09A2D394D1B6}"/>
              </a:ext>
            </a:extLst>
          </p:cNvPr>
          <p:cNvGrpSpPr/>
          <p:nvPr/>
        </p:nvGrpSpPr>
        <p:grpSpPr>
          <a:xfrm>
            <a:off x="508997" y="1651157"/>
            <a:ext cx="2241157" cy="2841288"/>
            <a:chOff x="8935467" y="1561474"/>
            <a:chExt cx="2241157" cy="284128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364E34C-0F1F-929E-4B60-99978566B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935467" y="1561474"/>
              <a:ext cx="2241157" cy="199946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FB6C845-E99F-1674-8632-64A4DDEC9F84}"/>
                </a:ext>
              </a:extLst>
            </p:cNvPr>
            <p:cNvSpPr txBox="1"/>
            <p:nvPr/>
          </p:nvSpPr>
          <p:spPr>
            <a:xfrm>
              <a:off x="8935467" y="3879542"/>
              <a:ext cx="22411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/>
                <a:t>Yellow Shorts </a:t>
              </a:r>
            </a:p>
            <a:p>
              <a:pPr algn="ctr"/>
              <a:r>
                <a:rPr lang="en-AU" dirty="0"/>
                <a:t>Yellow Socks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C3594FD-E882-4B9A-26CB-DA7CA84609B9}"/>
              </a:ext>
            </a:extLst>
          </p:cNvPr>
          <p:cNvGrpSpPr/>
          <p:nvPr/>
        </p:nvGrpSpPr>
        <p:grpSpPr>
          <a:xfrm>
            <a:off x="7692542" y="1655989"/>
            <a:ext cx="1286974" cy="4247709"/>
            <a:chOff x="7630689" y="1690688"/>
            <a:chExt cx="1286974" cy="4247709"/>
          </a:xfrm>
        </p:grpSpPr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1B1A7DB0-BEC0-F2AF-C201-9BAB7CD09B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4736" t="45149" r="24428" b="34125"/>
            <a:stretch/>
          </p:blipFill>
          <p:spPr>
            <a:xfrm>
              <a:off x="7630689" y="3695270"/>
              <a:ext cx="1286974" cy="870926"/>
            </a:xfrm>
            <a:prstGeom prst="rect">
              <a:avLst/>
            </a:prstGeom>
          </p:spPr>
        </p:pic>
        <p:pic>
          <p:nvPicPr>
            <p:cNvPr id="15" name="Picture 14" descr="A screenshot of a game&#10;&#10;Description automatically generated with low confidence">
              <a:extLst>
                <a:ext uri="{FF2B5EF4-FFF2-40B4-BE49-F238E27FC236}">
                  <a16:creationId xmlns:a16="http://schemas.microsoft.com/office/drawing/2014/main" id="{289E84BF-FF81-5C74-2E8F-DD76D7E726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-270" t="23917" r="43240" b="19230"/>
            <a:stretch/>
          </p:blipFill>
          <p:spPr>
            <a:xfrm>
              <a:off x="7630689" y="1690688"/>
              <a:ext cx="1286974" cy="1710616"/>
            </a:xfrm>
            <a:prstGeom prst="rect">
              <a:avLst/>
            </a:prstGeom>
          </p:spPr>
        </p:pic>
        <p:pic>
          <p:nvPicPr>
            <p:cNvPr id="21" name="Picture 20" descr="A screenshot of a game&#10;&#10;Description automatically generated with low confidence">
              <a:extLst>
                <a:ext uri="{FF2B5EF4-FFF2-40B4-BE49-F238E27FC236}">
                  <a16:creationId xmlns:a16="http://schemas.microsoft.com/office/drawing/2014/main" id="{212FB07C-C6F0-3E76-5CD4-A0B9F7487A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62768" t="68317" b="5396"/>
            <a:stretch/>
          </p:blipFill>
          <p:spPr>
            <a:xfrm>
              <a:off x="7630689" y="4726867"/>
              <a:ext cx="1286974" cy="1211530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3429689-2915-90A5-0025-FD5BEA427EE2}"/>
              </a:ext>
            </a:extLst>
          </p:cNvPr>
          <p:cNvSpPr txBox="1"/>
          <p:nvPr/>
        </p:nvSpPr>
        <p:spPr>
          <a:xfrm>
            <a:off x="9499206" y="2281389"/>
            <a:ext cx="211249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GK Shirt – Pink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GK Shorts – Pink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GK Socks - Pink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8280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"/>
          <p:cNvSpPr txBox="1">
            <a:spLocks noGrp="1"/>
          </p:cNvSpPr>
          <p:nvPr>
            <p:ph type="ctrTitle"/>
          </p:nvPr>
        </p:nvSpPr>
        <p:spPr>
          <a:xfrm>
            <a:off x="1524000" y="3776870"/>
            <a:ext cx="9144000" cy="246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aseline="30000" dirty="0">
                <a:latin typeface="Arial"/>
                <a:ea typeface="Arial"/>
                <a:cs typeface="Arial"/>
                <a:sym typeface="Arial"/>
              </a:rPr>
              <a:t>info@capitalfootball.com.au</a:t>
            </a:r>
            <a:br>
              <a:rPr lang="en-US" sz="2800" baseline="300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2800" baseline="30000" dirty="0">
                <a:latin typeface="Arial"/>
                <a:ea typeface="Arial"/>
                <a:cs typeface="Arial"/>
                <a:sym typeface="Arial"/>
              </a:rPr>
              <a:t>+61 2 6260 4000</a:t>
            </a:r>
            <a:br>
              <a:rPr lang="en-US" sz="2800" baseline="30000" dirty="0">
                <a:latin typeface="Arial"/>
                <a:ea typeface="Arial"/>
                <a:cs typeface="Arial"/>
                <a:sym typeface="Arial"/>
              </a:rPr>
            </a:br>
            <a:br>
              <a:rPr lang="en-US" sz="2800" baseline="300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baseline="30000" dirty="0">
                <a:latin typeface="Arial"/>
                <a:ea typeface="Arial"/>
                <a:cs typeface="Arial"/>
                <a:sym typeface="Arial"/>
              </a:rPr>
              <a:t>BUSINESS ADDRESS</a:t>
            </a:r>
            <a:br>
              <a:rPr lang="en-US" sz="2800" baseline="300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2800" baseline="30000" dirty="0">
                <a:latin typeface="Arial"/>
                <a:ea typeface="Arial"/>
                <a:cs typeface="Arial"/>
                <a:sym typeface="Arial"/>
              </a:rPr>
              <a:t>Football House, Unit 2 / 3 Phipps Close, Deakin, ACT, 2600</a:t>
            </a:r>
            <a:br>
              <a:rPr lang="en-US" sz="2800" baseline="30000" dirty="0">
                <a:latin typeface="Arial"/>
                <a:ea typeface="Arial"/>
                <a:cs typeface="Arial"/>
                <a:sym typeface="Arial"/>
              </a:rPr>
            </a:br>
            <a:br>
              <a:rPr lang="en-US" sz="2800" baseline="300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baseline="30000" dirty="0">
                <a:latin typeface="Arial"/>
                <a:ea typeface="Arial"/>
                <a:cs typeface="Arial"/>
                <a:sym typeface="Arial"/>
              </a:rPr>
              <a:t>MAILING ADDRESS</a:t>
            </a:r>
            <a:br>
              <a:rPr lang="en-US" sz="2800" baseline="300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2800" baseline="30000" dirty="0">
                <a:latin typeface="Arial"/>
                <a:ea typeface="Arial"/>
                <a:cs typeface="Arial"/>
                <a:sym typeface="Arial"/>
              </a:rPr>
              <a:t>PO Box 50, Curtin, ACT, 2605</a:t>
            </a:r>
            <a:endParaRPr sz="28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eebb429-8556-432c-9d8f-4bbee724d294">
      <Terms xmlns="http://schemas.microsoft.com/office/infopath/2007/PartnerControls"/>
    </lcf76f155ced4ddcb4097134ff3c332f>
    <TaxCatchAll xmlns="b0ccc0c2-8277-45c2-8c67-7266a0b56cf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6F4DE8C4CC364FAA173D064990899F" ma:contentTypeVersion="13" ma:contentTypeDescription="Create a new document." ma:contentTypeScope="" ma:versionID="9af36d86a26fba48e281382110c4c314">
  <xsd:schema xmlns:xsd="http://www.w3.org/2001/XMLSchema" xmlns:xs="http://www.w3.org/2001/XMLSchema" xmlns:p="http://schemas.microsoft.com/office/2006/metadata/properties" xmlns:ns2="9eebb429-8556-432c-9d8f-4bbee724d294" xmlns:ns3="b0ccc0c2-8277-45c2-8c67-7266a0b56cf9" targetNamespace="http://schemas.microsoft.com/office/2006/metadata/properties" ma:root="true" ma:fieldsID="251236b3cb22cda8ddba42e859528ef1" ns2:_="" ns3:_="">
    <xsd:import namespace="9eebb429-8556-432c-9d8f-4bbee724d294"/>
    <xsd:import namespace="b0ccc0c2-8277-45c2-8c67-7266a0b56c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ebb429-8556-432c-9d8f-4bbee724d2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d92a02f5-1509-4e8e-9e75-64c5a696ef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ccc0c2-8277-45c2-8c67-7266a0b56cf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4fbd6c7d-d1db-4a0f-b586-85ade1f6857f}" ma:internalName="TaxCatchAll" ma:showField="CatchAllData" ma:web="b0ccc0c2-8277-45c2-8c67-7266a0b56c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229EE8-C0DF-4909-A038-606FADC2E965}">
  <ds:schemaRefs>
    <ds:schemaRef ds:uri="http://schemas.microsoft.com/office/2006/metadata/properties"/>
    <ds:schemaRef ds:uri="http://schemas.microsoft.com/office/infopath/2007/PartnerControls"/>
    <ds:schemaRef ds:uri="9eebb429-8556-432c-9d8f-4bbee724d294"/>
    <ds:schemaRef ds:uri="b0ccc0c2-8277-45c2-8c67-7266a0b56cf9"/>
  </ds:schemaRefs>
</ds:datastoreItem>
</file>

<file path=customXml/itemProps2.xml><?xml version="1.0" encoding="utf-8"?>
<ds:datastoreItem xmlns:ds="http://schemas.openxmlformats.org/officeDocument/2006/customXml" ds:itemID="{8F4A0BA4-050C-43B2-8857-1CBEE82D3E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78C7B8-3890-4503-BB2F-629FDC9A2C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ebb429-8556-432c-9d8f-4bbee724d294"/>
    <ds:schemaRef ds:uri="b0ccc0c2-8277-45c2-8c67-7266a0b56c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83</Words>
  <Application>Microsoft Office PowerPoint</Application>
  <PresentationFormat>Widescreen</PresentationFormat>
  <Paragraphs>20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Webdings</vt:lpstr>
      <vt:lpstr>Arial Black</vt:lpstr>
      <vt:lpstr>Office Theme</vt:lpstr>
      <vt:lpstr>NPL Men’s  Kit Allocations  (Finals)</vt:lpstr>
      <vt:lpstr>U23s - CCFC v MPFC </vt:lpstr>
      <vt:lpstr>1st Grade - OCKSC v CCFC</vt:lpstr>
      <vt:lpstr>info@capitalfootball.com.au +61 2 6260 4000  BUSINESS ADDRESS Football House, Unit 2 / 3 Phipps Close, Deakin, ACT, 2600  MAILING ADDRESS PO Box 50, Curtin, ACT, 2605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Referee  Pre-Season Seminar</dc:title>
  <dc:creator>Kathy Mumberson</dc:creator>
  <cp:lastModifiedBy>Nicholas Martiniello</cp:lastModifiedBy>
  <cp:revision>63</cp:revision>
  <dcterms:created xsi:type="dcterms:W3CDTF">2020-12-13T21:13:44Z</dcterms:created>
  <dcterms:modified xsi:type="dcterms:W3CDTF">2023-09-18T03:34:13Z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0x010100FC6F4DE8C4CC364FAA173D064990899F</vt:lpwstr>
  </property>
  <property fmtid="{D5CDD505-2E9C-101B-9397-08002B2CF9AE}" pid="3" name="MediaServiceImageTags">
    <vt:lpwstr/>
  </property>
</Properties>
</file>