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444" r:id="rId6"/>
    <p:sldId id="445" r:id="rId7"/>
    <p:sldId id="267" r:id="rId8"/>
  </p:sldIdLst>
  <p:sldSz cx="12192000" cy="6858000"/>
  <p:notesSz cx="6858000" cy="9144000"/>
  <p:embeddedFontLst>
    <p:embeddedFont>
      <p:font typeface="Arial Black" panose="020B0A0402010202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Webdings" panose="05030102010509060703" pitchFamily="18" charset="2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7" roundtripDataSignature="AMtx7mgQ/g77U1zOPY3rkBQKST4GAHLJ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E6A86-445E-4048-8E51-0B7A6B668F0D}" v="2" dt="2023-09-18T03:36:41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38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3" Type="http://schemas.openxmlformats.org/officeDocument/2006/relationships/customXml" Target="../customXml/item3.xml"/><Relationship Id="rId133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29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13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128" Type="http://schemas.openxmlformats.org/officeDocument/2006/relationships/presProps" Target="presProps.xml"/><Relationship Id="rId131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27" Type="http://customschemas.google.com/relationships/presentationmetadata" Target="metadata"/><Relationship Id="rId10" Type="http://schemas.openxmlformats.org/officeDocument/2006/relationships/font" Target="fonts/font1.fntdata"/><Relationship Id="rId13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Martiniello" userId="71c8c721-fca3-4b34-b97b-a0dd4e31fdf9" providerId="ADAL" clId="{59EE6A86-445E-4048-8E51-0B7A6B668F0D}"/>
    <pc:docChg chg="custSel modSld">
      <pc:chgData name="Nicholas Martiniello" userId="71c8c721-fca3-4b34-b97b-a0dd4e31fdf9" providerId="ADAL" clId="{59EE6A86-445E-4048-8E51-0B7A6B668F0D}" dt="2023-09-18T03:39:14.072" v="23" actId="1076"/>
      <pc:docMkLst>
        <pc:docMk/>
      </pc:docMkLst>
      <pc:sldChg chg="addSp delSp modSp mod">
        <pc:chgData name="Nicholas Martiniello" userId="71c8c721-fca3-4b34-b97b-a0dd4e31fdf9" providerId="ADAL" clId="{59EE6A86-445E-4048-8E51-0B7A6B668F0D}" dt="2023-09-18T03:39:14.072" v="23" actId="1076"/>
        <pc:sldMkLst>
          <pc:docMk/>
          <pc:sldMk cId="4214480287" sldId="445"/>
        </pc:sldMkLst>
        <pc:grpChg chg="add mod">
          <ac:chgData name="Nicholas Martiniello" userId="71c8c721-fca3-4b34-b97b-a0dd4e31fdf9" providerId="ADAL" clId="{59EE6A86-445E-4048-8E51-0B7A6B668F0D}" dt="2023-09-18T03:39:14.072" v="23" actId="1076"/>
          <ac:grpSpMkLst>
            <pc:docMk/>
            <pc:sldMk cId="4214480287" sldId="445"/>
            <ac:grpSpMk id="4" creationId="{2628FA55-0A7D-C289-DDA4-1855236C7C1C}"/>
          </ac:grpSpMkLst>
        </pc:grpChg>
        <pc:grpChg chg="del">
          <ac:chgData name="Nicholas Martiniello" userId="71c8c721-fca3-4b34-b97b-a0dd4e31fdf9" providerId="ADAL" clId="{59EE6A86-445E-4048-8E51-0B7A6B668F0D}" dt="2023-09-18T03:38:32.691" v="17" actId="478"/>
          <ac:grpSpMkLst>
            <pc:docMk/>
            <pc:sldMk cId="4214480287" sldId="445"/>
            <ac:grpSpMk id="6" creationId="{7F6C431D-7FF0-C0E7-0CC5-69F6E4DC91BE}"/>
          </ac:grpSpMkLst>
        </pc:grpChg>
        <pc:picChg chg="mod">
          <ac:chgData name="Nicholas Martiniello" userId="71c8c721-fca3-4b34-b97b-a0dd4e31fdf9" providerId="ADAL" clId="{59EE6A86-445E-4048-8E51-0B7A6B668F0D}" dt="2023-09-18T03:36:15.459" v="0"/>
          <ac:picMkLst>
            <pc:docMk/>
            <pc:sldMk cId="4214480287" sldId="445"/>
            <ac:picMk id="5" creationId="{426710A4-F7F4-C1A2-2EB3-ED350CC22A97}"/>
          </ac:picMkLst>
        </pc:picChg>
        <pc:picChg chg="del topLvl">
          <ac:chgData name="Nicholas Martiniello" userId="71c8c721-fca3-4b34-b97b-a0dd4e31fdf9" providerId="ADAL" clId="{59EE6A86-445E-4048-8E51-0B7A6B668F0D}" dt="2023-09-18T03:38:32.691" v="17" actId="478"/>
          <ac:picMkLst>
            <pc:docMk/>
            <pc:sldMk cId="4214480287" sldId="445"/>
            <ac:picMk id="7" creationId="{D613A8D9-E9F3-61F3-560B-F8E850822933}"/>
          </ac:picMkLst>
        </pc:picChg>
        <pc:picChg chg="mod topLvl modCrop">
          <ac:chgData name="Nicholas Martiniello" userId="71c8c721-fca3-4b34-b97b-a0dd4e31fdf9" providerId="ADAL" clId="{59EE6A86-445E-4048-8E51-0B7A6B668F0D}" dt="2023-09-18T03:39:12.495" v="22" actId="1076"/>
          <ac:picMkLst>
            <pc:docMk/>
            <pc:sldMk cId="4214480287" sldId="445"/>
            <ac:picMk id="8" creationId="{8206BBE8-A801-D5FD-5E9C-A095D1B44212}"/>
          </ac:picMkLst>
        </pc:picChg>
        <pc:picChg chg="mod modCrop">
          <ac:chgData name="Nicholas Martiniello" userId="71c8c721-fca3-4b34-b97b-a0dd4e31fdf9" providerId="ADAL" clId="{59EE6A86-445E-4048-8E51-0B7A6B668F0D}" dt="2023-09-18T03:38:53.400" v="20" actId="732"/>
          <ac:picMkLst>
            <pc:docMk/>
            <pc:sldMk cId="4214480287" sldId="445"/>
            <ac:picMk id="9" creationId="{95BC5351-8173-0255-6E75-2E4E2A64E80E}"/>
          </ac:picMkLst>
        </pc:picChg>
        <pc:picChg chg="add mod modCrop">
          <ac:chgData name="Nicholas Martiniello" userId="71c8c721-fca3-4b34-b97b-a0dd4e31fdf9" providerId="ADAL" clId="{59EE6A86-445E-4048-8E51-0B7A6B668F0D}" dt="2023-09-18T03:38:26.633" v="15" actId="1076"/>
          <ac:picMkLst>
            <pc:docMk/>
            <pc:sldMk cId="4214480287" sldId="445"/>
            <ac:picMk id="13" creationId="{558F8BD5-1E1B-EE85-AD9C-CE0A811035AA}"/>
          </ac:picMkLst>
        </pc:picChg>
        <pc:picChg chg="del">
          <ac:chgData name="Nicholas Martiniello" userId="71c8c721-fca3-4b34-b97b-a0dd4e31fdf9" providerId="ADAL" clId="{59EE6A86-445E-4048-8E51-0B7A6B668F0D}" dt="2023-09-18T03:38:23.026" v="13" actId="478"/>
          <ac:picMkLst>
            <pc:docMk/>
            <pc:sldMk cId="4214480287" sldId="445"/>
            <ac:picMk id="24" creationId="{E473C1F9-8461-AD46-88DD-EE74CDAFDA0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42000">
              <a:srgbClr val="2F5496"/>
            </a:gs>
            <a:gs pos="100000">
              <a:srgbClr val="002060"/>
            </a:gs>
          </a:gsLst>
          <a:lin ang="27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52000">
                <a:srgbClr val="2E31AC"/>
              </a:gs>
              <a:gs pos="83000">
                <a:srgbClr val="002060"/>
              </a:gs>
              <a:gs pos="100000">
                <a:srgbClr val="002060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2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2199" t="30014" r="22200" b="4504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524000" y="3550220"/>
            <a:ext cx="9144000" cy="1489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ubTitle" idx="1"/>
          </p:nvPr>
        </p:nvSpPr>
        <p:spPr>
          <a:xfrm>
            <a:off x="1524000" y="5149092"/>
            <a:ext cx="9144000" cy="69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12" descr="A picture containing drawing, shi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343" y="0"/>
            <a:ext cx="3035313" cy="3806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/>
          <p:nvPr/>
        </p:nvSpPr>
        <p:spPr>
          <a:xfrm>
            <a:off x="5199017" y="6283234"/>
            <a:ext cx="17765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2E31A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1" i="0" u="none" strike="noStrike" cap="none">
              <a:solidFill>
                <a:srgbClr val="2E31A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1AC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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20"/>
          <p:cNvSpPr txBox="1"/>
          <p:nvPr/>
        </p:nvSpPr>
        <p:spPr>
          <a:xfrm>
            <a:off x="5199017" y="6283234"/>
            <a:ext cx="17765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2E31A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1" i="0" u="none" strike="noStrike" cap="none">
              <a:solidFill>
                <a:srgbClr val="2E31A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8A21-61D7-406C-BB5E-630D7C4A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rgbClr val="2E31A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8A742-9A35-490B-8C46-AEC06DE4D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FFC000"/>
              </a:buClr>
              <a:buFont typeface="Webdings" panose="05030102010509060703" pitchFamily="18" charset="2"/>
              <a:buChar char="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D0196-9F2A-4EF8-BE46-AD1541607DB3}"/>
              </a:ext>
            </a:extLst>
          </p:cNvPr>
          <p:cNvSpPr txBox="1"/>
          <p:nvPr userDrawn="1"/>
        </p:nvSpPr>
        <p:spPr>
          <a:xfrm>
            <a:off x="5199017" y="6283234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73CDBE-38DF-4E85-8A5B-9AFB9F2BACF6}" type="slidenum">
              <a:rPr lang="en-AU" b="1" smtClean="0">
                <a:solidFill>
                  <a:srgbClr val="2E31AC"/>
                </a:solidFill>
              </a:rPr>
              <a:t>‹#›</a:t>
            </a:fld>
            <a:endParaRPr lang="en-AU" b="1" dirty="0">
              <a:solidFill>
                <a:srgbClr val="2E31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1AC"/>
              </a:buClr>
              <a:buSzPts val="4400"/>
              <a:buFont typeface="Arial Black"/>
              <a:buNone/>
              <a:defRPr sz="4400" b="0" i="0" u="none" strike="noStrike" cap="none">
                <a:solidFill>
                  <a:srgbClr val="2E31A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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/>
          <p:nvPr/>
        </p:nvSpPr>
        <p:spPr>
          <a:xfrm>
            <a:off x="8382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2E31AC"/>
                </a:solidFill>
                <a:latin typeface="Arial"/>
                <a:ea typeface="Arial"/>
                <a:cs typeface="Arial"/>
                <a:sym typeface="Arial"/>
              </a:rPr>
              <a:t>2023 Referee Pre-Season Seminar</a:t>
            </a:r>
            <a:endParaRPr/>
          </a:p>
        </p:txBody>
      </p:sp>
      <p:pic>
        <p:nvPicPr>
          <p:cNvPr id="13" name="Google Shape;13;p1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9532" t="19799" r="9842" b="17895"/>
          <a:stretch/>
        </p:blipFill>
        <p:spPr>
          <a:xfrm>
            <a:off x="9296400" y="5970883"/>
            <a:ext cx="2057400" cy="75059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"/>
          <p:cNvSpPr/>
          <p:nvPr/>
        </p:nvSpPr>
        <p:spPr>
          <a:xfrm>
            <a:off x="0" y="365125"/>
            <a:ext cx="418011" cy="1325563"/>
          </a:xfrm>
          <a:prstGeom prst="rect">
            <a:avLst/>
          </a:prstGeom>
          <a:solidFill>
            <a:srgbClr val="2E31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>
            <a:spLocks noGrp="1"/>
          </p:cNvSpPr>
          <p:nvPr>
            <p:ph type="ctrTitle"/>
          </p:nvPr>
        </p:nvSpPr>
        <p:spPr>
          <a:xfrm>
            <a:off x="1524000" y="3711217"/>
            <a:ext cx="9144000" cy="1489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n-US" dirty="0"/>
              <a:t>CPL Men’s </a:t>
            </a:r>
            <a:br>
              <a:rPr lang="en-US" dirty="0"/>
            </a:br>
            <a:r>
              <a:rPr lang="en-US" dirty="0"/>
              <a:t>Kit Allocations</a:t>
            </a:r>
            <a:endParaRPr dirty="0"/>
          </a:p>
        </p:txBody>
      </p:sp>
      <p:sp>
        <p:nvSpPr>
          <p:cNvPr id="72" name="Google Shape;72;p1"/>
          <p:cNvSpPr txBox="1">
            <a:spLocks noGrp="1"/>
          </p:cNvSpPr>
          <p:nvPr>
            <p:ph type="subTitle" idx="1"/>
          </p:nvPr>
        </p:nvSpPr>
        <p:spPr>
          <a:xfrm>
            <a:off x="1524000" y="5585190"/>
            <a:ext cx="9144000" cy="69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en-AU" sz="3600" dirty="0"/>
              <a:t>(Finals)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13DB-2A33-370A-391D-7D5954C08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46" y="377943"/>
            <a:ext cx="10515600" cy="931938"/>
          </a:xfrm>
        </p:spPr>
        <p:txBody>
          <a:bodyPr/>
          <a:lstStyle/>
          <a:p>
            <a:r>
              <a:rPr lang="en-AU" dirty="0"/>
              <a:t>U23s – ANU Fc v </a:t>
            </a:r>
            <a:r>
              <a:rPr lang="en-AU" dirty="0" err="1"/>
              <a:t>WCWFc</a:t>
            </a:r>
            <a:r>
              <a:rPr lang="en-AU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D19729-0545-C94B-3E74-348BAB43727A}"/>
              </a:ext>
            </a:extLst>
          </p:cNvPr>
          <p:cNvSpPr/>
          <p:nvPr/>
        </p:nvSpPr>
        <p:spPr>
          <a:xfrm>
            <a:off x="922215" y="6346092"/>
            <a:ext cx="2914403" cy="320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7" name="Picture 36" descr="A black letter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22722063-4A3F-C343-FD0B-4EA61EE25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071" y="4783468"/>
            <a:ext cx="676046" cy="1077236"/>
          </a:xfrm>
          <a:prstGeom prst="rect">
            <a:avLst/>
          </a:prstGeom>
        </p:spPr>
      </p:pic>
      <p:pic>
        <p:nvPicPr>
          <p:cNvPr id="38" name="Picture 37" descr="A black letter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E87881DF-6902-73AD-A641-88A11EA01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054" y="4797088"/>
            <a:ext cx="707187" cy="1065324"/>
          </a:xfrm>
          <a:prstGeom prst="rect">
            <a:avLst/>
          </a:prstGeom>
        </p:spPr>
      </p:pic>
      <p:pic>
        <p:nvPicPr>
          <p:cNvPr id="26" name="Content Placeholder 8">
            <a:extLst>
              <a:ext uri="{FF2B5EF4-FFF2-40B4-BE49-F238E27FC236}">
                <a16:creationId xmlns:a16="http://schemas.microsoft.com/office/drawing/2014/main" id="{D594073A-E7BD-CCC0-BA1A-F4995D44E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4951"/>
          <a:stretch/>
        </p:blipFill>
        <p:spPr>
          <a:xfrm>
            <a:off x="4822911" y="1668203"/>
            <a:ext cx="2011356" cy="3092046"/>
          </a:xfr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D8E66E9-4935-70DE-527E-C64A6169FD43}"/>
              </a:ext>
            </a:extLst>
          </p:cNvPr>
          <p:cNvGrpSpPr/>
          <p:nvPr/>
        </p:nvGrpSpPr>
        <p:grpSpPr>
          <a:xfrm>
            <a:off x="7534304" y="1784666"/>
            <a:ext cx="1628204" cy="2859119"/>
            <a:chOff x="1274794" y="1446551"/>
            <a:chExt cx="1628204" cy="285911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870F3C5-E582-F06B-99C6-C9D41002D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4794" y="1446551"/>
              <a:ext cx="1628204" cy="183028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6E051E9-E94C-06EF-D234-63A50D0D8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2279" y="3276837"/>
              <a:ext cx="1223063" cy="1028833"/>
            </a:xfrm>
            <a:prstGeom prst="rect">
              <a:avLst/>
            </a:prstGeom>
          </p:spPr>
        </p:pic>
      </p:grpSp>
      <p:pic>
        <p:nvPicPr>
          <p:cNvPr id="31" name="Picture 30" descr="A black letter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ACFC2FFF-3925-7B4B-BCDA-EC0E77AF7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586" y="4797088"/>
            <a:ext cx="707187" cy="1065324"/>
          </a:xfrm>
          <a:prstGeom prst="rect">
            <a:avLst/>
          </a:prstGeom>
        </p:spPr>
      </p:pic>
      <p:pic>
        <p:nvPicPr>
          <p:cNvPr id="32" name="Picture 31" descr="A black letter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C741E40E-FAF6-F16E-0919-33DE0EFF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406" y="4797088"/>
            <a:ext cx="707187" cy="106532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EE90592-A6C3-B3BA-76C7-9DAE230CE929}"/>
              </a:ext>
            </a:extLst>
          </p:cNvPr>
          <p:cNvGrpSpPr/>
          <p:nvPr/>
        </p:nvGrpSpPr>
        <p:grpSpPr>
          <a:xfrm>
            <a:off x="2922783" y="1667042"/>
            <a:ext cx="1954014" cy="2605069"/>
            <a:chOff x="1890018" y="1761709"/>
            <a:chExt cx="1572273" cy="19485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CB7687-B924-551A-D398-A25E01168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90018" y="1761709"/>
              <a:ext cx="1572273" cy="138608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BE7BC4C-023C-E7BC-387F-62F8F4A5F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62813" y="3071673"/>
              <a:ext cx="1059556" cy="638536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188448D-09F2-F592-A1AB-222A9BE456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905" y="1710280"/>
            <a:ext cx="1815746" cy="403055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5D98F-9B86-B8C5-8C36-FDDC45B44A6F}"/>
              </a:ext>
            </a:extLst>
          </p:cNvPr>
          <p:cNvGrpSpPr/>
          <p:nvPr/>
        </p:nvGrpSpPr>
        <p:grpSpPr>
          <a:xfrm>
            <a:off x="9864729" y="1710280"/>
            <a:ext cx="1690392" cy="3717366"/>
            <a:chOff x="6434803" y="1446551"/>
            <a:chExt cx="1690392" cy="371736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5D583D3-F3B3-F359-8891-240F569F2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34803" y="1446551"/>
              <a:ext cx="1690392" cy="183028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7E06904-7BD3-B145-E2C8-8BAA1BFF3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54306" y="3214694"/>
              <a:ext cx="1075800" cy="1090976"/>
            </a:xfrm>
            <a:prstGeom prst="rect">
              <a:avLst/>
            </a:prstGeom>
          </p:spPr>
        </p:pic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F132EB4C-2D3E-2849-7CF1-978FAAEA5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56834" y="4316074"/>
              <a:ext cx="514422" cy="847843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143297C2-891C-C573-38A1-983D8B84B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7437586" y="4316074"/>
              <a:ext cx="514421" cy="847843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A52937A-8D33-A14F-BD0F-788CF2E2C1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6045" y="4591589"/>
            <a:ext cx="13525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13DB-2A33-370A-391D-7D5954C08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</a:t>
            </a:r>
            <a:r>
              <a:rPr lang="en-AU" baseline="30000" dirty="0"/>
              <a:t>st</a:t>
            </a:r>
            <a:r>
              <a:rPr lang="en-AU" dirty="0"/>
              <a:t> Grade - QCFC v YSC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7126EA-08DB-6CB4-EFDA-64270929954C}"/>
              </a:ext>
            </a:extLst>
          </p:cNvPr>
          <p:cNvSpPr/>
          <p:nvPr/>
        </p:nvSpPr>
        <p:spPr>
          <a:xfrm>
            <a:off x="922215" y="6346092"/>
            <a:ext cx="2914403" cy="320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6" name="Picture 25" descr="A black letter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841E9DF4-F22C-60BF-0D66-11F0924E4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582" y="4751172"/>
            <a:ext cx="676046" cy="1077236"/>
          </a:xfrm>
          <a:prstGeom prst="rect">
            <a:avLst/>
          </a:prstGeom>
        </p:spPr>
      </p:pic>
      <p:pic>
        <p:nvPicPr>
          <p:cNvPr id="27" name="Picture 26" descr="A black letter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57512F3D-DBDC-A179-1499-3C234C6DB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343" y="4751172"/>
            <a:ext cx="707187" cy="1065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06BBE8-A801-D5FD-5E9C-A095D1B44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93"/>
          <a:stretch/>
        </p:blipFill>
        <p:spPr>
          <a:xfrm>
            <a:off x="7849423" y="4797256"/>
            <a:ext cx="1233996" cy="1325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8E03E6-7330-8E34-ED61-C4606858AE10}"/>
              </a:ext>
            </a:extLst>
          </p:cNvPr>
          <p:cNvSpPr txBox="1"/>
          <p:nvPr/>
        </p:nvSpPr>
        <p:spPr>
          <a:xfrm>
            <a:off x="9689967" y="2219010"/>
            <a:ext cx="20329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GK Shirt: Black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GK Shorts: Black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GK Socks: Black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74F47D-A81A-FEF2-A702-5C853DCE33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8"/>
          <a:stretch/>
        </p:blipFill>
        <p:spPr>
          <a:xfrm>
            <a:off x="288696" y="1835632"/>
            <a:ext cx="2626570" cy="263842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262D963-882C-C9D2-9724-B3859632EC2D}"/>
              </a:ext>
            </a:extLst>
          </p:cNvPr>
          <p:cNvGrpSpPr/>
          <p:nvPr/>
        </p:nvGrpSpPr>
        <p:grpSpPr>
          <a:xfrm>
            <a:off x="3039662" y="2005560"/>
            <a:ext cx="2117998" cy="4193143"/>
            <a:chOff x="1184495" y="1285951"/>
            <a:chExt cx="2117998" cy="419314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D845E3-BE43-E44D-80D9-F993D8239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739"/>
            <a:stretch/>
          </p:blipFill>
          <p:spPr>
            <a:xfrm>
              <a:off x="1184495" y="1285951"/>
              <a:ext cx="2117998" cy="223932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94EB661-C49A-F2A8-F2A8-867757BF98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506"/>
            <a:stretch/>
          </p:blipFill>
          <p:spPr>
            <a:xfrm>
              <a:off x="1324161" y="3525279"/>
              <a:ext cx="1667614" cy="145919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0EACDB-FD41-17BA-E054-75C27C69E1C4}"/>
                </a:ext>
              </a:extLst>
            </p:cNvPr>
            <p:cNvSpPr txBox="1"/>
            <p:nvPr/>
          </p:nvSpPr>
          <p:spPr>
            <a:xfrm>
              <a:off x="1752600" y="5171317"/>
              <a:ext cx="14001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Red Socks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8AEB44C-33D6-CD51-6AC6-41A4F0FD6583}"/>
              </a:ext>
            </a:extLst>
          </p:cNvPr>
          <p:cNvSpPr txBox="1"/>
          <p:nvPr/>
        </p:nvSpPr>
        <p:spPr>
          <a:xfrm>
            <a:off x="814638" y="4875263"/>
            <a:ext cx="20770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GK Shorts: Green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GK Socks: Green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28FA55-0A7D-C289-DDA4-1855236C7C1C}"/>
              </a:ext>
            </a:extLst>
          </p:cNvPr>
          <p:cNvGrpSpPr/>
          <p:nvPr/>
        </p:nvGrpSpPr>
        <p:grpSpPr>
          <a:xfrm>
            <a:off x="7724098" y="2145661"/>
            <a:ext cx="1371832" cy="2566678"/>
            <a:chOff x="1655454" y="1550045"/>
            <a:chExt cx="1371832" cy="25666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6710A4-F7F4-C1A2-2EB3-ED350CC22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55454" y="1550045"/>
              <a:ext cx="1371832" cy="187895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BC5351-8173-0255-6E75-2E4E2A64E8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63417"/>
            <a:stretch/>
          </p:blipFill>
          <p:spPr>
            <a:xfrm>
              <a:off x="1698432" y="3329219"/>
              <a:ext cx="1285875" cy="787504"/>
            </a:xfrm>
            <a:prstGeom prst="rect">
              <a:avLst/>
            </a:prstGeom>
          </p:spPr>
        </p:pic>
      </p:grpSp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558F8BD5-1E1B-EE85-AD9C-CE0A81103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/>
          <a:srcRect l="10079" r="35988"/>
          <a:stretch/>
        </p:blipFill>
        <p:spPr>
          <a:xfrm>
            <a:off x="5360524" y="1954974"/>
            <a:ext cx="1452287" cy="2692792"/>
          </a:xfrm>
        </p:spPr>
      </p:pic>
    </p:spTree>
    <p:extLst>
      <p:ext uri="{BB962C8B-B14F-4D97-AF65-F5344CB8AC3E}">
        <p14:creationId xmlns:p14="http://schemas.microsoft.com/office/powerpoint/2010/main" val="421448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>
            <a:spLocks noGrp="1"/>
          </p:cNvSpPr>
          <p:nvPr>
            <p:ph type="ctrTitle"/>
          </p:nvPr>
        </p:nvSpPr>
        <p:spPr>
          <a:xfrm>
            <a:off x="1524000" y="3776870"/>
            <a:ext cx="9144000" cy="246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aseline="30000" dirty="0">
                <a:latin typeface="Arial"/>
                <a:ea typeface="Arial"/>
                <a:cs typeface="Arial"/>
                <a:sym typeface="Arial"/>
              </a:rPr>
              <a:t>info@capitalfootball.com.au</a:t>
            </a:r>
            <a:br>
              <a:rPr lang="en-US" sz="2800" baseline="30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800" baseline="30000" dirty="0">
                <a:latin typeface="Arial"/>
                <a:ea typeface="Arial"/>
                <a:cs typeface="Arial"/>
                <a:sym typeface="Arial"/>
              </a:rPr>
              <a:t>+61 2 6260 4000</a:t>
            </a:r>
            <a:br>
              <a:rPr lang="en-US" sz="2800" baseline="30000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2800" baseline="30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baseline="30000" dirty="0">
                <a:latin typeface="Arial"/>
                <a:ea typeface="Arial"/>
                <a:cs typeface="Arial"/>
                <a:sym typeface="Arial"/>
              </a:rPr>
              <a:t>BUSINESS ADDRESS</a:t>
            </a:r>
            <a:br>
              <a:rPr lang="en-US" sz="2800" baseline="30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800" baseline="30000" dirty="0">
                <a:latin typeface="Arial"/>
                <a:ea typeface="Arial"/>
                <a:cs typeface="Arial"/>
                <a:sym typeface="Arial"/>
              </a:rPr>
              <a:t>Football House, Unit 2 / 3 Phipps Close, Deakin, ACT, 2600</a:t>
            </a:r>
            <a:br>
              <a:rPr lang="en-US" sz="2800" baseline="30000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2800" baseline="30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baseline="30000" dirty="0">
                <a:latin typeface="Arial"/>
                <a:ea typeface="Arial"/>
                <a:cs typeface="Arial"/>
                <a:sym typeface="Arial"/>
              </a:rPr>
              <a:t>MAILING ADDRESS</a:t>
            </a:r>
            <a:br>
              <a:rPr lang="en-US" sz="2800" baseline="30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800" baseline="30000" dirty="0">
                <a:latin typeface="Arial"/>
                <a:ea typeface="Arial"/>
                <a:cs typeface="Arial"/>
                <a:sym typeface="Arial"/>
              </a:rPr>
              <a:t>PO Box 50, Curtin, ACT, 2605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F4DE8C4CC364FAA173D064990899F" ma:contentTypeVersion="13" ma:contentTypeDescription="Create a new document." ma:contentTypeScope="" ma:versionID="9af36d86a26fba48e281382110c4c314">
  <xsd:schema xmlns:xsd="http://www.w3.org/2001/XMLSchema" xmlns:xs="http://www.w3.org/2001/XMLSchema" xmlns:p="http://schemas.microsoft.com/office/2006/metadata/properties" xmlns:ns2="9eebb429-8556-432c-9d8f-4bbee724d294" xmlns:ns3="b0ccc0c2-8277-45c2-8c67-7266a0b56cf9" targetNamespace="http://schemas.microsoft.com/office/2006/metadata/properties" ma:root="true" ma:fieldsID="251236b3cb22cda8ddba42e859528ef1" ns2:_="" ns3:_="">
    <xsd:import namespace="9eebb429-8556-432c-9d8f-4bbee724d294"/>
    <xsd:import namespace="b0ccc0c2-8277-45c2-8c67-7266a0b56c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bb429-8556-432c-9d8f-4bbee724d2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92a02f5-1509-4e8e-9e75-64c5a696ef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cc0c2-8277-45c2-8c67-7266a0b56c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fbd6c7d-d1db-4a0f-b586-85ade1f6857f}" ma:internalName="TaxCatchAll" ma:showField="CatchAllData" ma:web="b0ccc0c2-8277-45c2-8c67-7266a0b56c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ebb429-8556-432c-9d8f-4bbee724d294">
      <Terms xmlns="http://schemas.microsoft.com/office/infopath/2007/PartnerControls"/>
    </lcf76f155ced4ddcb4097134ff3c332f>
    <TaxCatchAll xmlns="b0ccc0c2-8277-45c2-8c67-7266a0b56cf9" xsi:nil="true"/>
  </documentManagement>
</p:properties>
</file>

<file path=customXml/itemProps1.xml><?xml version="1.0" encoding="utf-8"?>
<ds:datastoreItem xmlns:ds="http://schemas.openxmlformats.org/officeDocument/2006/customXml" ds:itemID="{2CB8815A-9DAD-4A70-93B7-4708F90676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bb429-8556-432c-9d8f-4bbee724d294"/>
    <ds:schemaRef ds:uri="b0ccc0c2-8277-45c2-8c67-7266a0b56c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28C0BA-7070-4BFC-8478-067A1A3B96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7B15CF-A32C-47AD-8D00-3AB4D10C3E71}">
  <ds:schemaRefs>
    <ds:schemaRef ds:uri="http://purl.org/dc/terms/"/>
    <ds:schemaRef ds:uri="http://schemas.microsoft.com/office/2006/documentManagement/types"/>
    <ds:schemaRef ds:uri="b0ccc0c2-8277-45c2-8c67-7266a0b56cf9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eebb429-8556-432c-9d8f-4bbee724d2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89</Words>
  <Application>Microsoft Office PowerPoint</Application>
  <PresentationFormat>Widescreen</PresentationFormat>
  <Paragraphs>22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Webdings</vt:lpstr>
      <vt:lpstr>Arial Black</vt:lpstr>
      <vt:lpstr>Office Theme</vt:lpstr>
      <vt:lpstr>CPL Men’s  Kit Allocations</vt:lpstr>
      <vt:lpstr>U23s – ANU Fc v WCWFc </vt:lpstr>
      <vt:lpstr>1st Grade - QCFC v YSC</vt:lpstr>
      <vt:lpstr>info@capitalfootball.com.au +61 2 6260 4000  BUSINESS ADDRESS Football House, Unit 2 / 3 Phipps Close, Deakin, ACT, 2600  MAILING ADDRESS PO Box 50, Curtin, ACT, 2605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Referee  Pre-Season Seminar</dc:title>
  <dc:creator>Kathy Mumberson</dc:creator>
  <cp:lastModifiedBy>Nicholas Martiniello</cp:lastModifiedBy>
  <cp:revision>69</cp:revision>
  <dcterms:created xsi:type="dcterms:W3CDTF">2020-12-13T21:13:44Z</dcterms:created>
  <dcterms:modified xsi:type="dcterms:W3CDTF">2023-09-18T03:39:26Z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0x010100FC6F4DE8C4CC364FAA173D064990899F</vt:lpwstr>
  </property>
  <property fmtid="{D5CDD505-2E9C-101B-9397-08002B2CF9AE}" pid="3" name="MediaServiceImageTags">
    <vt:lpwstr/>
  </property>
</Properties>
</file>